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7" r:id="rId12"/>
    <p:sldId id="265" r:id="rId13"/>
    <p:sldId id="272" r:id="rId14"/>
    <p:sldId id="270" r:id="rId15"/>
    <p:sldId id="273" r:id="rId16"/>
    <p:sldId id="271" r:id="rId17"/>
    <p:sldId id="269" r:id="rId18"/>
    <p:sldId id="274" r:id="rId19"/>
    <p:sldId id="268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3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4126-4E08-4D82-9616-2EF63C2C6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5BA83-5421-4D5E-A375-E2C33ADCB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96A78-B523-4F59-AD77-747E5CC2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4AA3A-AF01-4EEE-8F18-13F92B04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96ED-0634-438F-B1D0-5FBE5CFB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5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9FCE-DE59-4B9B-AE27-1F44111E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926FC-B9F6-45F8-BD1D-C24319AC9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B891-DFE5-4156-9617-C9652EA3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1CB-F9BC-4E23-87E2-CEA0CA01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38C6A-6D88-48B4-854B-DC5341F0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4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AF6D1-EC83-4441-A8A0-B7BC85F23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5BCDE-0346-45DE-9948-0A9CA4CA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1C31-DB5C-4F29-B852-0AE32FF1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565A-4AF3-4A6E-8B0A-CD3C2635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2209-87ED-4C43-8CB1-AD30FD52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053-CD1D-479E-8DC4-C7CC69E9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ED40-C6FF-4E72-A2AC-F8964C50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4B6F6-636D-4A14-9161-E2C94B0F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EB09-87F2-4D79-B628-925C75B8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5A62-CD4D-4AFD-958C-28955D84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8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560E-9003-4690-A136-9E73B21B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F8E9-F3A2-4395-8BD3-307EEBE84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C551-068C-466F-AD38-987E5C9D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BCAB1-409A-40AD-BE98-3656D919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00A2-800B-487F-B44D-426B2F5D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8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1E3C-CA08-4AF8-AA7E-D0597EFC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1E66-B46C-48E7-BCCD-403D3255E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4C19F-0668-4C31-B65E-44A0A2AC5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33B33-C4D7-4AA5-A23C-34B44BAC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7992C-8ADB-44C4-904B-8C6F34B8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C484A-B057-4335-9A74-7673841A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8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2EEF-AEAF-4D33-AA5E-10491CE9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C092-395A-4CDD-9D60-3E272937F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54DB4-2156-4220-93AB-736C03C6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1B061-89F4-4AE5-85EB-01DCFA898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0DB4F-5112-4020-AF56-C3AA5D238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0420B4-7405-4953-80E3-7C1A0A8E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1020C-0A6D-4CA3-900F-D17FEE96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4D4A4-E13B-4A31-8304-6B0A2792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7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5087-222D-475D-BC3B-2506A113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6B526-ADB1-4BA6-ADD8-EEF32F3C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F2562-EF47-4A6B-9096-603DA966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FE9EE-1BDD-469A-B4E9-9650999F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4E6B3-4F0E-47D8-A0D2-44CCF0C8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C1FCF-5A4D-48A2-A57A-2046C4CA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F05DA-23FE-468C-A2B7-5159AFD1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1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DF77-FB9D-4F92-B542-4C505A4D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97E33-01C8-4A23-B99D-180AD9F4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B6C5C-B184-43F2-865C-481CAAC4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507-4E18-4DA7-988D-6A7FD716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9C80F-1DD1-4DFE-BCC5-E52F0373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852E3-7144-4F24-B771-9DE4E077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0933-167C-4826-8E5D-2692F770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FDECE-C18D-4D66-A735-0FC652483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F4CFE-8EA1-44D4-8E62-202F2890B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F60BF-BAD9-494B-B07D-76F4F49C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01221-D4D4-4F74-AC34-4E78C23D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B35A3-015C-4483-A041-8B8C69DA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1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DFCEE-8E63-4A9E-A984-50AAE95B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F7846-D4E4-44C3-93D2-A6EB2FF94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15E-C51B-4BCD-B1E9-489C8F124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0D3EB-B56E-410F-8F11-8C6F9FE20180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4BB6-7FED-4E8D-B570-B721F9A37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728A1-9E3A-4389-9C69-8996CA53F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5A916-444E-4D55-A2C1-CA4D87A6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3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3E6D-380B-497C-A79F-A3D0CD857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00" y="1407319"/>
            <a:ext cx="418154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8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8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B8C89-2BA7-4BAE-91B5-5E43DBF12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7601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By. Pawan Panphinit</a:t>
            </a:r>
          </a:p>
          <a:p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5809610107</a:t>
            </a:r>
          </a:p>
          <a:p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CS447 – Operating System II</a:t>
            </a:r>
          </a:p>
        </p:txBody>
      </p:sp>
      <p:pic>
        <p:nvPicPr>
          <p:cNvPr id="4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459E7898-18AD-4786-93AA-707DB829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5105399" y="1773238"/>
            <a:ext cx="5728005" cy="19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Monolithic -&gt; MicroServices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AE88A-B342-4916-A5EC-2BAAD392500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2977" r="13326" b="8573"/>
          <a:stretch/>
        </p:blipFill>
        <p:spPr bwMode="auto">
          <a:xfrm>
            <a:off x="1778696" y="1311244"/>
            <a:ext cx="8342335" cy="5392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8A0FC496-6F86-4122-9B6E-692E97534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456" y="6372860"/>
            <a:ext cx="4649470" cy="4851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From</a:t>
            </a:r>
            <a:r>
              <a:rPr lang="th-TH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https://www.infoq.com/presentations/netflix-ipc)</a:t>
            </a:r>
            <a:endParaRPr lang="en-US" sz="16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478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Monolithic -&gt; MicroServices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17E58D-363B-4CB1-A779-4D587997F12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t="23375" r="13461" b="7640"/>
          <a:stretch/>
        </p:blipFill>
        <p:spPr bwMode="auto">
          <a:xfrm>
            <a:off x="1958056" y="1387444"/>
            <a:ext cx="8275888" cy="4850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3331DFE3-1E91-40AB-BB6C-5FFEBB9B6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456" y="6372860"/>
            <a:ext cx="4649470" cy="4851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From</a:t>
            </a:r>
            <a:r>
              <a:rPr lang="th-TH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https://www.infoq.com/presentations/netflix-ipc)</a:t>
            </a:r>
            <a:endParaRPr lang="en-US" sz="16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735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cloud server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ผลการค้นหารูปภาพสำหรับ ec2">
            <a:extLst>
              <a:ext uri="{FF2B5EF4-FFF2-40B4-BE49-F238E27FC236}">
                <a16:creationId xmlns:a16="http://schemas.microsoft.com/office/drawing/2014/main" id="{4D70E6EE-6659-410A-B15D-3F856AA4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718" y="1904539"/>
            <a:ext cx="3391877" cy="345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ผลการค้นหารูปภาพสำหรับ Datacenter">
            <a:extLst>
              <a:ext uri="{FF2B5EF4-FFF2-40B4-BE49-F238E27FC236}">
                <a16:creationId xmlns:a16="http://schemas.microsoft.com/office/drawing/2014/main" id="{CA4444C2-FB92-4964-AD69-A15E2D73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6" y="1917065"/>
            <a:ext cx="4879148" cy="32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8D0719-23D5-47FB-B7C9-E18EA15ECD41}"/>
              </a:ext>
            </a:extLst>
          </p:cNvPr>
          <p:cNvSpPr/>
          <p:nvPr/>
        </p:nvSpPr>
        <p:spPr>
          <a:xfrm>
            <a:off x="5686816" y="2880986"/>
            <a:ext cx="1365337" cy="1064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cloud server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ผลการค้นหารูปภาพสำหรับ Datacenter">
            <a:extLst>
              <a:ext uri="{FF2B5EF4-FFF2-40B4-BE49-F238E27FC236}">
                <a16:creationId xmlns:a16="http://schemas.microsoft.com/office/drawing/2014/main" id="{CA4444C2-FB92-4964-AD69-A15E2D73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6" y="1917065"/>
            <a:ext cx="4879148" cy="32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8D0719-23D5-47FB-B7C9-E18EA15ECD41}"/>
              </a:ext>
            </a:extLst>
          </p:cNvPr>
          <p:cNvSpPr/>
          <p:nvPr/>
        </p:nvSpPr>
        <p:spPr>
          <a:xfrm>
            <a:off x="5686816" y="2880986"/>
            <a:ext cx="1365337" cy="1064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ผลการค้นหารูปภาพสำหรับ amazon s3">
            <a:extLst>
              <a:ext uri="{FF2B5EF4-FFF2-40B4-BE49-F238E27FC236}">
                <a16:creationId xmlns:a16="http://schemas.microsoft.com/office/drawing/2014/main" id="{85E77E41-BA5C-45F4-BD7E-1FE74F99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89" y="1794485"/>
            <a:ext cx="4358705" cy="32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94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CDN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ผลการค้นหารูปภาพสำหรับ CDN">
            <a:extLst>
              <a:ext uri="{FF2B5EF4-FFF2-40B4-BE49-F238E27FC236}">
                <a16:creationId xmlns:a16="http://schemas.microsoft.com/office/drawing/2014/main" id="{1B606D3A-40A4-424C-B87D-B5C3DB57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44" y="1318480"/>
            <a:ext cx="7096147" cy="53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3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F00C2E-D870-471E-880B-06F42310DB10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6472EE44-6A24-4C41-BFA2-05558404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94D36-1431-4A3C-93D2-2FB53A65002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What happen to them?</a:t>
            </a:r>
          </a:p>
        </p:txBody>
      </p:sp>
    </p:spTree>
    <p:extLst>
      <p:ext uri="{BB962C8B-B14F-4D97-AF65-F5344CB8AC3E}">
        <p14:creationId xmlns:p14="http://schemas.microsoft.com/office/powerpoint/2010/main" val="188456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C6D64-F8AA-40FD-84F5-F98C85E90E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t="23945" r="13141" b="6499"/>
          <a:stretch/>
        </p:blipFill>
        <p:spPr bwMode="auto">
          <a:xfrm>
            <a:off x="1866378" y="1414237"/>
            <a:ext cx="7994445" cy="5244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Monolithic -&gt; MicroServices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3331DFE3-1E91-40AB-BB6C-5FFEBB9B6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456" y="6372860"/>
            <a:ext cx="4649470" cy="4851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From</a:t>
            </a:r>
            <a:r>
              <a:rPr lang="th-TH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https://www.infoq.com/presentations/netflix-ipc)</a:t>
            </a:r>
            <a:endParaRPr lang="en-US" sz="16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376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1.staticflickr.com/1/720/22910079121_024fdbf805_z.jpg?__SQUARESPACE_CACHEVERSION=1447083510278">
            <a:extLst>
              <a:ext uri="{FF2B5EF4-FFF2-40B4-BE49-F238E27FC236}">
                <a16:creationId xmlns:a16="http://schemas.microsoft.com/office/drawing/2014/main" id="{EBA1936F-9526-4482-9151-F5D4F9EB9D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36" y="1164019"/>
            <a:ext cx="9100600" cy="516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4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F00C2E-D870-471E-880B-06F42310DB10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6472EE44-6A24-4C41-BFA2-05558404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94D36-1431-4A3C-93D2-2FB53A65002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</a:rPr>
              <a:t>สิ่งที่เกี่ยวกับที่เรียนในคลาส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2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Good Software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0433A3-AE77-40C8-8FA1-BD345AFCFA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23089" r="6731" b="1084"/>
          <a:stretch/>
        </p:blipFill>
        <p:spPr bwMode="auto">
          <a:xfrm>
            <a:off x="1915373" y="1473243"/>
            <a:ext cx="8361254" cy="5019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721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59D126-2EEA-4174-A6AE-344CD4A085A3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7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F3D9DFDB-484C-49DB-A938-27FBB58BD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BBFC3-CD12-4278-9DCC-0B8CD96606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What is NetFlix ?</a:t>
            </a:r>
          </a:p>
        </p:txBody>
      </p:sp>
    </p:spTree>
    <p:extLst>
      <p:ext uri="{BB962C8B-B14F-4D97-AF65-F5344CB8AC3E}">
        <p14:creationId xmlns:p14="http://schemas.microsoft.com/office/powerpoint/2010/main" val="31124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CDN: Content Delivery Network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1C3B8-1F6B-4BB7-B988-AF162CB0CC4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17104" r="6891" b="512"/>
          <a:stretch/>
        </p:blipFill>
        <p:spPr bwMode="auto">
          <a:xfrm>
            <a:off x="1818413" y="1387850"/>
            <a:ext cx="8555173" cy="53163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103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Web APIs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9D87A-8714-49DB-8FC1-C36C0B942A8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6094" r="19110" b="5787"/>
          <a:stretch/>
        </p:blipFill>
        <p:spPr bwMode="auto">
          <a:xfrm>
            <a:off x="1693008" y="1389524"/>
            <a:ext cx="8628438" cy="5314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265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Amazon Web Service: EC2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315FA-0659-407A-AA36-7CFA65A609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t="23660" r="20032" b="6784"/>
          <a:stretch/>
        </p:blipFill>
        <p:spPr bwMode="auto">
          <a:xfrm>
            <a:off x="1575931" y="1390128"/>
            <a:ext cx="9040138" cy="5314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98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Amazon Web Service S3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5050C-1644-4FA3-B038-5C85A6CFB50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21950" r="7532" b="3934"/>
          <a:stretch/>
        </p:blipFill>
        <p:spPr bwMode="auto">
          <a:xfrm>
            <a:off x="1699298" y="1451713"/>
            <a:ext cx="8759935" cy="5041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7601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0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C7C3-D4E1-4A6B-AE02-7E5C464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NetFlix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9FB0-4810-441E-803D-5FCD35042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American entertainment company.</a:t>
            </a:r>
          </a:p>
          <a:p>
            <a:r>
              <a:rPr lang="en-US" dirty="0">
                <a:solidFill>
                  <a:schemeClr val="bg1"/>
                </a:solidFill>
              </a:rPr>
              <a:t>Founded in 1997.</a:t>
            </a:r>
          </a:p>
          <a:p>
            <a:r>
              <a:rPr lang="en-US" dirty="0">
                <a:solidFill>
                  <a:schemeClr val="bg1"/>
                </a:solidFill>
              </a:rPr>
              <a:t>By  Randolph &amp; Reed </a:t>
            </a:r>
            <a:r>
              <a:rPr lang="en-US" dirty="0" err="1">
                <a:solidFill>
                  <a:schemeClr val="bg1"/>
                </a:solidFill>
              </a:rPr>
              <a:t>Hathings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Scott Valley, California, USA.</a:t>
            </a:r>
          </a:p>
          <a:p>
            <a:r>
              <a:rPr lang="en-US" dirty="0">
                <a:solidFill>
                  <a:schemeClr val="bg1"/>
                </a:solidFill>
              </a:rPr>
              <a:t>Videos Streaming</a:t>
            </a:r>
          </a:p>
          <a:p>
            <a:r>
              <a:rPr lang="en-US" dirty="0">
                <a:solidFill>
                  <a:schemeClr val="bg1"/>
                </a:solidFill>
              </a:rPr>
              <a:t>Movie, Series, TV Show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F7CD8-966C-4935-B73B-3B1788245331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EB5CE637-E6C0-4227-AACB-2628ADBD5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39CC14-CA84-4C0F-8505-893508E8CA46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86F9B5EE-AD24-43C2-B375-AAB9A9C5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9819A-FF2A-4BEC-A2BD-0B94BEB2D136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	109.25 Millions users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World wide!</a:t>
            </a:r>
          </a:p>
        </p:txBody>
      </p:sp>
    </p:spTree>
    <p:extLst>
      <p:ext uri="{BB962C8B-B14F-4D97-AF65-F5344CB8AC3E}">
        <p14:creationId xmlns:p14="http://schemas.microsoft.com/office/powerpoint/2010/main" val="35650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F00C2E-D870-471E-880B-06F42310DB10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6472EE44-6A24-4C41-BFA2-05558404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94D36-1431-4A3C-93D2-2FB53A65002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What wrong with NetFlix?</a:t>
            </a:r>
          </a:p>
        </p:txBody>
      </p:sp>
    </p:spTree>
    <p:extLst>
      <p:ext uri="{BB962C8B-B14F-4D97-AF65-F5344CB8AC3E}">
        <p14:creationId xmlns:p14="http://schemas.microsoft.com/office/powerpoint/2010/main" val="142313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6C182A-BFB5-4255-8979-56991CBC9C5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2977" r="13326" b="8573"/>
          <a:stretch/>
        </p:blipFill>
        <p:spPr bwMode="auto">
          <a:xfrm>
            <a:off x="1778696" y="1311244"/>
            <a:ext cx="8342335" cy="5392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B3F2753A-B182-46A5-A313-4A3D3C654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456" y="6372860"/>
            <a:ext cx="4649470" cy="4851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From</a:t>
            </a:r>
            <a:r>
              <a:rPr lang="th-TH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https://www.infoq.com/presentations/netflix-ipc)</a:t>
            </a:r>
            <a:endParaRPr lang="en-US" sz="16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Monolithic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8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Monolithic Architecture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รูปภาพที่เกี่ยวข้อง">
            <a:extLst>
              <a:ext uri="{FF2B5EF4-FFF2-40B4-BE49-F238E27FC236}">
                <a16:creationId xmlns:a16="http://schemas.microsoft.com/office/drawing/2014/main" id="{8605131D-4085-4683-B30D-3604728CC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42" y="1901984"/>
            <a:ext cx="8803115" cy="44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30D4364D-C78C-4E32-BC87-F35477F22830}"/>
              </a:ext>
            </a:extLst>
          </p:cNvPr>
          <p:cNvSpPr/>
          <p:nvPr/>
        </p:nvSpPr>
        <p:spPr>
          <a:xfrm>
            <a:off x="9028368" y="3156559"/>
            <a:ext cx="1167818" cy="1841326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6163C-0ABE-40E0-8452-11994A8D83B0}"/>
              </a:ext>
            </a:extLst>
          </p:cNvPr>
          <p:cNvSpPr/>
          <p:nvPr/>
        </p:nvSpPr>
        <p:spPr>
          <a:xfrm>
            <a:off x="9031266" y="4008329"/>
            <a:ext cx="1167818" cy="501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04275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513F-5618-4E0C-BD7D-ED01450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Traffic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BE735B-AF86-4397-B4FC-9675BFC470E8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C4852DF0-A61E-4075-AC76-681CFBB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รูปภาพที่เกี่ยวข้อง">
            <a:extLst>
              <a:ext uri="{FF2B5EF4-FFF2-40B4-BE49-F238E27FC236}">
                <a16:creationId xmlns:a16="http://schemas.microsoft.com/office/drawing/2014/main" id="{8BEB52A9-B3EF-4989-8196-27F94A8D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02" y="1440493"/>
            <a:ext cx="7522998" cy="33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CFE81-9029-4CFE-8685-4F4BE6BED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10" t="24085" r="7918" b="10125"/>
          <a:stretch/>
        </p:blipFill>
        <p:spPr>
          <a:xfrm>
            <a:off x="613776" y="3732431"/>
            <a:ext cx="5022937" cy="2647713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654CBFD-6ACF-40DE-8E54-1C3770EBC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456" y="6372860"/>
            <a:ext cx="4649470" cy="4851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From</a:t>
            </a:r>
            <a:r>
              <a:rPr lang="th-TH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https://www.infoq.com/presentations/netflix-ipc)</a:t>
            </a:r>
            <a:endParaRPr lang="en-US" sz="16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200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F00C2E-D870-471E-880B-06F42310DB10}"/>
              </a:ext>
            </a:extLst>
          </p:cNvPr>
          <p:cNvSpPr txBox="1">
            <a:spLocks/>
          </p:cNvSpPr>
          <p:nvPr/>
        </p:nvSpPr>
        <p:spPr>
          <a:xfrm>
            <a:off x="8199771" y="153829"/>
            <a:ext cx="1417320" cy="802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Scalability</a:t>
            </a:r>
            <a:b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TH Sarabun New" panose="020B0500040200020003" pitchFamily="34" charset="-34"/>
              </a:rPr>
              <a:t>of </a:t>
            </a:r>
          </a:p>
        </p:txBody>
      </p:sp>
      <p:pic>
        <p:nvPicPr>
          <p:cNvPr id="5" name="Picture 2" descr="ผลการค้นหารูปภาพสำหรับ Netflix">
            <a:extLst>
              <a:ext uri="{FF2B5EF4-FFF2-40B4-BE49-F238E27FC236}">
                <a16:creationId xmlns:a16="http://schemas.microsoft.com/office/drawing/2014/main" id="{6472EE44-6A24-4C41-BFA2-05558404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5221" r="8198" b="24317"/>
          <a:stretch/>
        </p:blipFill>
        <p:spPr bwMode="auto">
          <a:xfrm>
            <a:off x="9655191" y="138748"/>
            <a:ext cx="2536809" cy="8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94D36-1431-4A3C-93D2-2FB53A65002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How they fix?</a:t>
            </a:r>
          </a:p>
        </p:txBody>
      </p:sp>
    </p:spTree>
    <p:extLst>
      <p:ext uri="{BB962C8B-B14F-4D97-AF65-F5344CB8AC3E}">
        <p14:creationId xmlns:p14="http://schemas.microsoft.com/office/powerpoint/2010/main" val="360740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203</Words>
  <Application>Microsoft Office PowerPoint</Application>
  <PresentationFormat>Widescreen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Angsana New</vt:lpstr>
      <vt:lpstr>Arial</vt:lpstr>
      <vt:lpstr>Calibri</vt:lpstr>
      <vt:lpstr>Calibri Light</vt:lpstr>
      <vt:lpstr>TH Sarabun New</vt:lpstr>
      <vt:lpstr>Tw Cen MT Condensed Extra Bold</vt:lpstr>
      <vt:lpstr>Office Theme</vt:lpstr>
      <vt:lpstr>Scalability of </vt:lpstr>
      <vt:lpstr>PowerPoint Presentation</vt:lpstr>
      <vt:lpstr>What is NetFlix ?</vt:lpstr>
      <vt:lpstr>PowerPoint Presentation</vt:lpstr>
      <vt:lpstr>PowerPoint Presentation</vt:lpstr>
      <vt:lpstr>Monolithic Architecture</vt:lpstr>
      <vt:lpstr>Monolithic Architecture</vt:lpstr>
      <vt:lpstr>Traffic</vt:lpstr>
      <vt:lpstr>PowerPoint Presentation</vt:lpstr>
      <vt:lpstr>From Monolithic -&gt; MicroServices</vt:lpstr>
      <vt:lpstr>From Monolithic -&gt; MicroServices</vt:lpstr>
      <vt:lpstr>Use cloud server</vt:lpstr>
      <vt:lpstr>Use cloud server</vt:lpstr>
      <vt:lpstr>Use CDN</vt:lpstr>
      <vt:lpstr>PowerPoint Presentation</vt:lpstr>
      <vt:lpstr>From Monolithic -&gt; MicroServices</vt:lpstr>
      <vt:lpstr>PowerPoint Presentation</vt:lpstr>
      <vt:lpstr>PowerPoint Presentation</vt:lpstr>
      <vt:lpstr>Good Software Design</vt:lpstr>
      <vt:lpstr>CDN: Content Delivery Network</vt:lpstr>
      <vt:lpstr>Web APIs</vt:lpstr>
      <vt:lpstr>Amazon Web Service: EC2</vt:lpstr>
      <vt:lpstr>Amazon Web Service S3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PAWAN PANPHINIT</dc:creator>
  <cp:lastModifiedBy>PAWAN PANPHINIT</cp:lastModifiedBy>
  <cp:revision>18</cp:revision>
  <dcterms:created xsi:type="dcterms:W3CDTF">2017-12-17T17:26:56Z</dcterms:created>
  <dcterms:modified xsi:type="dcterms:W3CDTF">2017-12-18T21:49:51Z</dcterms:modified>
</cp:coreProperties>
</file>